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6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Advanced Problems in Functions and Calculus</a:t>
            </a:r>
            <a:br/>
            <a:br/>
            <a:r>
              <a:t>A Practice Set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5</a:t>
            </a:r>
          </a:p>
        </p:txBody>
      </p:sp>
      <p:pic>
        <p:nvPicPr>
          <p:cNvPr id="4" name="Picture 3" descr="cropped_q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860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5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Thank You &amp; Q/A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Welcome &amp; Objectives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1</a:t>
            </a:r>
          </a:p>
        </p:txBody>
      </p:sp>
      <p:pic>
        <p:nvPicPr>
          <p:cNvPr id="4" name="Picture 3" descr="cropped_q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400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2</a:t>
            </a:r>
          </a:p>
        </p:txBody>
      </p:sp>
      <p:pic>
        <p:nvPicPr>
          <p:cNvPr id="4" name="Picture 3" descr="cropped_q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88830"/>
            <a:ext cx="4572000" cy="61663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3</a:t>
            </a:r>
          </a:p>
        </p:txBody>
      </p:sp>
      <p:pic>
        <p:nvPicPr>
          <p:cNvPr id="4" name="Picture 3" descr="cropped_q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856155"/>
            <a:ext cx="4572000" cy="343168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286237fdce847be84898321942954e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4</a:t>
            </a:r>
          </a:p>
        </p:txBody>
      </p:sp>
      <p:pic>
        <p:nvPicPr>
          <p:cNvPr id="4" name="Picture 3" descr="cropped_q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143250"/>
            <a:ext cx="4572000" cy="2857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